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5" r:id="rId5"/>
    <p:sldId id="261" r:id="rId6"/>
    <p:sldId id="262" r:id="rId7"/>
    <p:sldId id="266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D6B0B-0ED1-4B1C-913A-F827CB472EBF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71038-2DAF-4FE2-8EA0-AA0A703D6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29240-6055-4448-AF54-3768D3324DB9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34E1D-4624-40F6-8912-CC24F8A4A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385D9-85CF-4388-9981-C86F25B3706D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5DCE8-5E39-421A-BC4C-846ABB8FC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36CE9-69AB-4746-B1CF-FBCBDDB9FDC5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CB376-6AF8-49D7-8054-EFDA8AF8A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04594-288A-4FE9-9ED4-ACF49BE8CB13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34D7B-A441-40F9-888C-930E72D88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71C51-EE03-4BAF-B81A-65CDB1103FF0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90456-E45D-4E04-8451-AE0062742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9EAC1-D44A-44F8-905E-F24C47CB61B8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1300F-C0A8-4BF3-9FA1-587426E07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78213-13AF-44BA-8EF3-B279D8E2AB9B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E5217-3991-43A0-9AD8-EB75FB509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36E7-7C35-4ED8-ADBC-5DD9CD89F1F5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5E4A4-0A93-45CD-9957-2C997A50B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672F2-D472-4A9C-9944-E649D8C91868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B8EDD-53CC-4501-B17B-13C5D80A3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0CF0-0C93-4210-8ED1-364D94FEA42F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7FAD6-64DB-4B0C-87F3-60CC7AED3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74BC32-34E7-4CEE-BCA3-1EE99C0DBEB0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201EE2-3D36-4F8C-8720-941FE852B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hyperlink" Target="http://www.youtube.com/watch?v=0ThZ8dc2B8E&amp;feature=related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5517357" y="826293"/>
            <a:ext cx="15621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err="1" smtClean="0"/>
              <a:t>Hatche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Gary Paulsen </a:t>
            </a:r>
            <a:endParaRPr lang="en-US" dirty="0"/>
          </a:p>
        </p:txBody>
      </p:sp>
      <p:sp>
        <p:nvSpPr>
          <p:cNvPr id="13316" name="Subtitle 2"/>
          <p:cNvSpPr>
            <a:spLocks/>
          </p:cNvSpPr>
          <p:nvPr/>
        </p:nvSpPr>
        <p:spPr bwMode="auto">
          <a:xfrm>
            <a:off x="1371600" y="2438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6000">
                <a:latin typeface="Impact" pitchFamily="34" charset="0"/>
              </a:rPr>
              <a:t>Text Exploration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257" y="91281"/>
            <a:ext cx="711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smtClean="0">
                <a:latin typeface="Impact" pitchFamily="34" charset="0"/>
              </a:rPr>
              <a:t>Chapter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0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457200" y="1673225"/>
            <a:ext cx="8229600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Anticipation Response</a:t>
            </a:r>
            <a:r>
              <a:rPr lang="en-US" sz="2000"/>
              <a:t>– After reading chapter 6, make one prediction and ask one question that you have.  </a:t>
            </a:r>
          </a:p>
          <a:p>
            <a:r>
              <a:rPr lang="en-US" sz="2000"/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>
                <a:latin typeface="Calibri" pitchFamily="34" charset="0"/>
              </a:rPr>
              <a:t> </a:t>
            </a:r>
          </a:p>
        </p:txBody>
      </p:sp>
      <p:pic>
        <p:nvPicPr>
          <p:cNvPr id="14344" name="Picture 8" descr="th?id=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4163" y="2743200"/>
            <a:ext cx="3729037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Figurative Language pg.67</a:t>
            </a:r>
            <a:r>
              <a:rPr lang="en-US" dirty="0"/>
              <a:t>– “It was as if all the berries, all the pits had exploded in the center of him, ripped and tore at him.”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Create your own figurative language to illustrate the same as from the book</a:t>
            </a:r>
            <a:r>
              <a:rPr lang="en-US" dirty="0" smtClean="0"/>
              <a:t>. Then illustrate your figurative language.  </a:t>
            </a:r>
            <a:endParaRPr lang="en-US" dirty="0"/>
          </a:p>
          <a:p>
            <a:r>
              <a:rPr lang="en-US" dirty="0"/>
              <a:t> 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536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09">
            <a:off x="2685257" y="91281"/>
            <a:ext cx="711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1536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t1.gstatic.com/images?q=tbn:ANd9GcRnz3ijMKNLCBidO1icbIj_65OpvjFvzSyLhFLyrGLie7hg9zS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6875"/>
            <a:ext cx="4114800" cy="327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“It was still very early, only just past true dawn, and the water was so calm he could see his reflection.”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536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09">
            <a:off x="2685257" y="91281"/>
            <a:ext cx="711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1536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t3.gstatic.com/images?q=tbn:ANd9GcSeysreGCOHLdMFpDpykq-P51fPjzDiLub8Pqn6-wMSUuRW5I7rmQ:www.bucktrack.com/CDT/Continental_Divide_Trail/Glacier_Mountain_Lake_Reflecti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483" y="3124200"/>
            <a:ext cx="3484284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1.gstatic.com/images?q=tbn:ANd9GcTfAc0a5_svp7YKjptV2F6h8KsvZgdlD1bu9n2DWXWTS3noF2kK:northrop.mpls.k12.mn.us/uploads/hatchet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24199"/>
            <a:ext cx="175260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28499" y="3659841"/>
            <a:ext cx="39677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+      =</a:t>
            </a:r>
            <a:endParaRPr lang="en-US" sz="8800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3876527"/>
            <a:ext cx="20563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Brian’s </a:t>
            </a:r>
          </a:p>
        </p:txBody>
      </p:sp>
      <p:sp>
        <p:nvSpPr>
          <p:cNvPr id="4" name="Rectangle 3"/>
          <p:cNvSpPr/>
          <p:nvPr/>
        </p:nvSpPr>
        <p:spPr>
          <a:xfrm>
            <a:off x="6957799" y="4353580"/>
            <a:ext cx="2023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Reflection </a:t>
            </a:r>
          </a:p>
        </p:txBody>
      </p:sp>
    </p:spTree>
    <p:extLst>
      <p:ext uri="{BB962C8B-B14F-4D97-AF65-F5344CB8AC3E}">
        <p14:creationId xmlns:p14="http://schemas.microsoft.com/office/powerpoint/2010/main" xmlns="" val="22554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390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Making an inference pg.70</a:t>
            </a:r>
            <a:r>
              <a:rPr lang="en-US" dirty="0"/>
              <a:t>- “Long tears, self </a:t>
            </a:r>
            <a:r>
              <a:rPr lang="en-US" dirty="0" err="1"/>
              <a:t>pitty</a:t>
            </a:r>
            <a:r>
              <a:rPr lang="en-US" dirty="0"/>
              <a:t> tears, wasted tears.”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does Brian believe that his tears are wasted?  </a:t>
            </a:r>
          </a:p>
          <a:p>
            <a:r>
              <a:rPr lang="en-US" dirty="0"/>
              <a:t> </a:t>
            </a:r>
            <a:endParaRPr lang="en-US" sz="2000" dirty="0"/>
          </a:p>
          <a:p>
            <a:r>
              <a:rPr lang="en-US" sz="2400" b="1" dirty="0">
                <a:solidFill>
                  <a:srgbClr val="77933C"/>
                </a:solidFill>
              </a:rPr>
              <a:t> 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16386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257" y="91281"/>
            <a:ext cx="711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7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1638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7526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t2.gstatic.com/images?q=tbn:ANd9GcSNmWVjiKI4e0eP9RlUPFVyOgqDC6x-LMTGmt0Ekxf4L8aIpao1AA:2.bp.blogspot.com/_NG0I9adwVZU/TReYkP2iArI/AAAAAAAAAJA/uZjQoetku_s/s1600/baby-crying%25255B1%25255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0698" y="3124200"/>
            <a:ext cx="3640427" cy="364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2.gstatic.com/images?q=tbn:ANd9GcRh35lsm20WgS1pinvEMDXHuTy7MNQBHI4TjHQQZQV4gstUEUpx:blundermum.com/wp-content/uploads/2012/08/dawson-crying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774" y="3124200"/>
            <a:ext cx="4860155" cy="364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103" y="3048000"/>
            <a:ext cx="212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POP QUIZ</a:t>
            </a:r>
            <a:endParaRPr lang="en-US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849" y="6443246"/>
            <a:ext cx="4624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rial Black" pitchFamily="34" charset="0"/>
              </a:rPr>
              <a:t>What famous, 90’s, </a:t>
            </a:r>
            <a:r>
              <a:rPr lang="en-US" sz="1600" dirty="0" err="1" smtClean="0">
                <a:solidFill>
                  <a:srgbClr val="FF0000"/>
                </a:solidFill>
                <a:latin typeface="Arial Black" pitchFamily="34" charset="0"/>
              </a:rPr>
              <a:t>tv</a:t>
            </a:r>
            <a:r>
              <a:rPr lang="en-US" sz="1600" dirty="0" smtClean="0">
                <a:solidFill>
                  <a:srgbClr val="FF0000"/>
                </a:solidFill>
                <a:latin typeface="Arial Black" pitchFamily="34" charset="0"/>
              </a:rPr>
              <a:t> character is this?</a:t>
            </a:r>
            <a:endParaRPr lang="en-US" sz="1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Context Clues pg.70</a:t>
            </a:r>
            <a:r>
              <a:rPr lang="en-US" dirty="0"/>
              <a:t>– “He thought of eating some of them. Not such a crazy amount, as he had, which he felt brought on the sickness in the night but just enough to </a:t>
            </a:r>
            <a:r>
              <a:rPr lang="en-US" b="1" dirty="0"/>
              <a:t>stave</a:t>
            </a:r>
            <a:r>
              <a:rPr lang="en-US" dirty="0"/>
              <a:t> off the hunger a bit.”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does the word </a:t>
            </a:r>
            <a:r>
              <a:rPr lang="en-US" b="1" dirty="0"/>
              <a:t>stave</a:t>
            </a:r>
            <a:r>
              <a:rPr lang="en-US" dirty="0"/>
              <a:t> mean in this context? 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000" dirty="0"/>
          </a:p>
          <a:p>
            <a:r>
              <a:rPr lang="en-US" sz="2400" b="1" dirty="0">
                <a:solidFill>
                  <a:srgbClr val="77933C"/>
                </a:solidFill>
              </a:rPr>
              <a:t> 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2560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257" y="91281"/>
            <a:ext cx="711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7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25606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2860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t2.gstatic.com/images?q=tbn:ANd9GcRimbGhWx-kpRUs2CNrNhq1vrMEQ4zylULLe3AYANi3GOX6WOd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038841"/>
            <a:ext cx="3117273" cy="460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Background Knowledge pg.74</a:t>
            </a:r>
            <a:r>
              <a:rPr lang="en-US" dirty="0" smtClean="0"/>
              <a:t>– “He heard a noise to his rear, a slight noise, and he turned and saw the bear.”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000" dirty="0"/>
          </a:p>
          <a:p>
            <a:r>
              <a:rPr lang="en-US" sz="2400" b="1" dirty="0">
                <a:solidFill>
                  <a:srgbClr val="77933C"/>
                </a:solidFill>
              </a:rPr>
              <a:t> </a:t>
            </a:r>
          </a:p>
          <a:p>
            <a:endParaRPr lang="en-US" sz="2800" dirty="0"/>
          </a:p>
          <a:p>
            <a:r>
              <a:rPr lang="en-US" sz="2800" dirty="0" smtClean="0"/>
              <a:t>Are bears aggressive, could they attack a human?</a:t>
            </a:r>
            <a:endParaRPr lang="en-US" sz="2800" dirty="0"/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2560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257" y="91281"/>
            <a:ext cx="711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7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25606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9812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775843"/>
            <a:ext cx="4724400" cy="286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733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Figurative Language pg.76</a:t>
            </a:r>
            <a:r>
              <a:rPr lang="en-US" dirty="0"/>
              <a:t>– “Once when a squirrel rustled some pine needles at the base of a tree he nearly jumped out of his skin.”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type of figurative language is this and what is its meaning?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000" dirty="0"/>
          </a:p>
          <a:p>
            <a:r>
              <a:rPr lang="en-US" sz="2400" b="1" dirty="0">
                <a:solidFill>
                  <a:srgbClr val="77933C"/>
                </a:solidFill>
              </a:rPr>
              <a:t> 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2662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257" y="91281"/>
            <a:ext cx="711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7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26630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9812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t0.gstatic.com/images?q=tbn:ANd9GcRXS7VkpPl9MXblI_nJkrVNqkcgi0GDveI25Q1DmKvSXh18xaf1s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13022"/>
            <a:ext cx="3429000" cy="214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80758"/>
            <a:ext cx="2590800" cy="2225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 descr="http://t0.gstatic.com/images?q=tbn:ANd9GcTRAMj8rrnOQTUZZBKh2dZsy6xWJAhWvC95p58OC_BbIAKLO8a2:i.dailymail.co.uk/i/pix/2011/07/18/article-0-0D0EBDD700000578-253_634x48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680758"/>
            <a:ext cx="2944815" cy="222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Textual Evidence ch. 7</a:t>
            </a:r>
            <a:r>
              <a:rPr lang="en-US"/>
              <a:t>– Cite 2 examples that Brian is becoming more comfortable with his new surroundings and lifestyle.  </a:t>
            </a:r>
          </a:p>
          <a:p>
            <a:r>
              <a:rPr lang="en-US"/>
              <a:t> </a:t>
            </a:r>
          </a:p>
          <a:p>
            <a:r>
              <a:rPr lang="en-US"/>
              <a:t> </a:t>
            </a:r>
          </a:p>
          <a:p>
            <a:endParaRPr lang="en-US"/>
          </a:p>
          <a:p>
            <a:r>
              <a:rPr lang="en-US"/>
              <a:t> </a:t>
            </a:r>
          </a:p>
          <a:p>
            <a:r>
              <a:rPr lang="en-US"/>
              <a:t> </a:t>
            </a:r>
            <a:endParaRPr lang="en-US" sz="2000"/>
          </a:p>
          <a:p>
            <a:r>
              <a:rPr lang="en-US" sz="2400" b="1">
                <a:solidFill>
                  <a:srgbClr val="77933C"/>
                </a:solidFill>
              </a:rPr>
              <a:t> </a:t>
            </a:r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>
                <a:latin typeface="Calibri" pitchFamily="34" charset="0"/>
              </a:rPr>
              <a:t> </a:t>
            </a:r>
          </a:p>
        </p:txBody>
      </p:sp>
      <p:pic>
        <p:nvPicPr>
          <p:cNvPr id="27651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257" y="91281"/>
            <a:ext cx="711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7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2765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14525"/>
            <a:ext cx="4772025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305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Hatche</vt:lpstr>
      <vt:lpstr>Chapter 7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Hatche</dc:title>
  <dc:creator>Owner</dc:creator>
  <cp:lastModifiedBy>Pam</cp:lastModifiedBy>
  <cp:revision>46</cp:revision>
  <dcterms:created xsi:type="dcterms:W3CDTF">2012-10-17T00:19:50Z</dcterms:created>
  <dcterms:modified xsi:type="dcterms:W3CDTF">2013-10-26T20:33:16Z</dcterms:modified>
</cp:coreProperties>
</file>