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1" r:id="rId8"/>
    <p:sldId id="267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1894-2DAC-4FB5-B836-A15B2F07078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65B0-E902-4424-9CCF-6A4BB7F5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E43-E432-4013-BEFF-13B724FAFCE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4568-F200-4659-9AA1-6ADE1A8D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354-8B8D-4919-B2AB-46850401A8A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2973-DFA7-419E-A62B-7FD604F92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6BE9-A6AF-485D-B9FD-B0577A0B813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E2F1-2A29-4A52-A84B-57A2D653C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2B62-1151-4C5D-B94F-330EBBD7F55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2699-02D6-4D7E-BACC-F76D541B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033C-911B-4FCC-805E-A314F775AD8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6964-3038-4E83-AB86-605D88D8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3490-00FB-4C81-87DE-1E42EFD6FAA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7ABE-DF22-4515-AF0F-78D8E90B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4A2D-F905-4DBD-9AC2-A6490654E1F4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E0AE-C3A9-419C-8E49-DF5B9C2C6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ED9-A409-454D-A1E6-FBD49D8F438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432A-0CFF-473F-B345-97915B0C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6513-D7EE-4B90-9D41-B6077D0C540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73AA-4CDD-4242-A4ED-3A15DB16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52A-85B1-4B80-8C64-DBA1B117FED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652E-A3F5-4F13-A1B0-16AD6013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B3DBB-CAB3-42BE-907E-517AE937B08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4D7F9-B4A1-458E-A2EF-36A37810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hyperlink" Target="http://www.youtube.com/watch?v=U2f1onLc1Pg&amp;feature=related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909" y="21336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In your opinion</a:t>
            </a:r>
            <a:r>
              <a:rPr lang="en-US" sz="2000" dirty="0"/>
              <a:t>- “I have to get motivated he thought, remembering </a:t>
            </a:r>
            <a:r>
              <a:rPr lang="en-US" sz="2000" dirty="0" err="1"/>
              <a:t>Perpich</a:t>
            </a:r>
            <a:r>
              <a:rPr lang="en-US" sz="2000" dirty="0"/>
              <a:t>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If </a:t>
            </a:r>
            <a:r>
              <a:rPr lang="en-US" sz="2000" dirty="0"/>
              <a:t>you were in a desperate situation who would you look to for      motivation and why?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33" y="4800600"/>
            <a:ext cx="6772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0717" y="4956409"/>
            <a:ext cx="2253283" cy="113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6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673185"/>
            <a:ext cx="82296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Anticipation Response</a:t>
            </a:r>
            <a:r>
              <a:rPr lang="en-US" sz="2000" dirty="0"/>
              <a:t>– After reading </a:t>
            </a:r>
            <a:r>
              <a:rPr lang="en-US" sz="2000" dirty="0" smtClean="0"/>
              <a:t>chapters 3 and 4, </a:t>
            </a:r>
            <a:r>
              <a:rPr lang="en-US" sz="2000" dirty="0"/>
              <a:t>make one prediction and ask one question that you have. 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026" name="Picture 2" descr="http://t2.gstatic.com/images?q=tbn:ANd9GcRwRgfyLkqWCCL5v1DIvwbSxECMjC2vpA5HtuPRnZUwMBcTZn3e:www.tennisbloggers.com/wp-content/uploads/2012/03/crystal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345131"/>
            <a:ext cx="4191000" cy="335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Sensory Details- </a:t>
            </a:r>
            <a:r>
              <a:rPr lang="en-US" sz="2000" dirty="0" smtClean="0"/>
              <a:t>“His mouth was dry and tasted foul and sticky. His lips were cracked and felt as if they were bleeding…”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Who can explain what sensory details are? </a:t>
            </a:r>
            <a:r>
              <a:rPr lang="en-US" sz="28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1190625" cy="228600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457200" y="12954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MINI LESSON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2.gstatic.com/images?q=tbn:ANd9GcQyKs6242PQ0ZSuXttV0EB5eOTMnyAZ2mdDqUxetx9X-bnZRXltGw:www.creativewriting-prompts.com/images/5Sens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64193"/>
            <a:ext cx="5105400" cy="329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20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Cite textual evidence pg.44</a:t>
            </a:r>
            <a:r>
              <a:rPr lang="en-US" sz="2000" dirty="0"/>
              <a:t>– Brian is trying to decide if he should drink the lake water or not. CITE ALL textual evidence of him weighing the pros and cons of drinking the lake water.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What does “pros and cons” mean? 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27" y="3657600"/>
            <a:ext cx="27432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97457"/>
            <a:ext cx="26955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Figurative language pg.47</a:t>
            </a:r>
            <a:r>
              <a:rPr lang="en-US" sz="2000" dirty="0"/>
              <a:t>– “His father and mother would be frantic. They would tear the whole world apart.”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type of figurative language is this and explain its meaning. 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836" y="2057400"/>
            <a:ext cx="1190625" cy="228600"/>
          </a:xfrm>
          <a:prstGeom prst="rect">
            <a:avLst/>
          </a:prstGeom>
          <a:noFill/>
        </p:spPr>
      </p:pic>
      <p:pic>
        <p:nvPicPr>
          <p:cNvPr id="3074" name="Picture 2" descr="http://t1.gstatic.com/images?q=tbn:ANd9GcQdNbAZ7UrvhBqjtzZYv-ii8QDFiUFO7tYrNI_1cabLmusWKc_hXA:www.userlogos.org/files/backgrounds/msegmx/earth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710" y="3340569"/>
            <a:ext cx="6047509" cy="351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62600" y="3340569"/>
            <a:ext cx="3581400" cy="28316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4026369"/>
            <a:ext cx="3581400" cy="28316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57400"/>
            <a:ext cx="1190625" cy="228600"/>
          </a:xfrm>
          <a:prstGeom prst="rect">
            <a:avLst/>
          </a:prstGeom>
          <a:noFill/>
        </p:spPr>
      </p:pic>
      <p:pic>
        <p:nvPicPr>
          <p:cNvPr id="4098" name="Picture 2" descr="http://t2.gstatic.com/images?q=tbn:ANd9GcQqqYHNTF0Aq1CLYpMijnH96r5dWPvdaK73KVJLqgHEe9H8h1zG:imgc.allpostersimages.com/images/P-473-488-90/60/6057/CQ9D100Z/posters/danny-shanahan-put-that-away-your-money-s-no-good-here-new-yorker-carto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99118"/>
            <a:ext cx="5029200" cy="376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Identifying Tone pg50</a:t>
            </a:r>
            <a:r>
              <a:rPr lang="en-US" sz="2000" dirty="0"/>
              <a:t>- “In case you get stranded at the airport in some small town and you have to buy food.”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</a:t>
            </a:r>
            <a:r>
              <a:rPr lang="en-US" sz="2000" dirty="0"/>
              <a:t>is Brian’s tone in </a:t>
            </a:r>
            <a:r>
              <a:rPr lang="en-US" sz="2000" dirty="0" smtClean="0"/>
              <a:t>this passage? Also </a:t>
            </a:r>
            <a:r>
              <a:rPr lang="en-US" sz="2000" dirty="0"/>
              <a:t>explain the reason for his tone. 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Compare and contrast</a:t>
            </a:r>
            <a:r>
              <a:rPr lang="en-US" sz="2000" dirty="0" smtClean="0"/>
              <a:t>“ A mental picture of a hamburger, the way they showed it in television commercials, thundered into his thoughts. Rich colors, the meat juicy and hot…” 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473" y="2768761"/>
            <a:ext cx="7169727" cy="408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15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471" y="20574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Making an inference pg53</a:t>
            </a:r>
            <a:r>
              <a:rPr lang="en-US" sz="2000" dirty="0"/>
              <a:t>- “The plane slewed sideways. What did that mean? Why did that keep coming into his thinking?”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Why </a:t>
            </a:r>
            <a:r>
              <a:rPr lang="en-US" sz="2000" dirty="0"/>
              <a:t>do you think that this thought keeps crossing Brian’s mind.  </a:t>
            </a:r>
          </a:p>
          <a:p>
            <a:r>
              <a:rPr lang="en-US" sz="2000" dirty="0"/>
              <a:t> 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7170" name="Picture 2" descr="http://t2.gstatic.com/images?q=tbn:ANd9GcRSPQFfjHq1oqUItWZK3cHiCQQWes0UrGq49Hk2UBpRbLzJ8ilFYQ:www.07968826871.com/seventh_jpegs/earthhole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1360" y="3250858"/>
            <a:ext cx="3354697" cy="335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6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</a:t>
            </a:r>
            <a:r>
              <a:rPr lang="en-US" sz="3200" dirty="0">
                <a:latin typeface="Impact" pitchFamily="34" charset="0"/>
              </a:rPr>
              <a:t>5</a:t>
            </a:r>
            <a:endParaRPr lang="en-US" sz="3200" dirty="0" smtClean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09800"/>
            <a:ext cx="1190625" cy="228600"/>
          </a:xfrm>
          <a:prstGeom prst="rect">
            <a:avLst/>
          </a:prstGeom>
          <a:noFill/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Background Knowledge- </a:t>
            </a:r>
            <a:r>
              <a:rPr lang="en-US" sz="2000" dirty="0" smtClean="0"/>
              <a:t>“Oh, yes, the hero usually found some kind of plant that he knew was good toe at and that took care of it.”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Does that sound like good advice? 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8194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516" y="3408218"/>
            <a:ext cx="3809084" cy="252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5516" y="5931932"/>
            <a:ext cx="380908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Let’s hear from an expert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5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349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Hatche</vt:lpstr>
      <vt:lpstr>Chapter 5</vt:lpstr>
      <vt:lpstr>Chapter 5</vt:lpstr>
      <vt:lpstr>Chapter 5</vt:lpstr>
      <vt:lpstr>Chapter 5</vt:lpstr>
      <vt:lpstr>Chapter 5</vt:lpstr>
      <vt:lpstr>Chapter 5</vt:lpstr>
      <vt:lpstr>Chapter 5</vt:lpstr>
      <vt:lpstr>Chapter 5</vt:lpstr>
      <vt:lpstr>Chapter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28</cp:revision>
  <dcterms:created xsi:type="dcterms:W3CDTF">2012-10-17T00:19:50Z</dcterms:created>
  <dcterms:modified xsi:type="dcterms:W3CDTF">2013-10-26T20:31:53Z</dcterms:modified>
</cp:coreProperties>
</file>