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51894-2DAC-4FB5-B836-A15B2F070781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065B0-E902-4424-9CCF-6A4BB7F51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41E43-E432-4013-BEFF-13B724FAFCEC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E4568-F200-4659-9AA1-6ADE1A8D3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1C354-8B8D-4919-B2AB-46850401A8AE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72973-DFA7-419E-A62B-7FD604F92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6BE9-A6AF-485D-B9FD-B0577A0B813C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5E2F1-2A29-4A52-A84B-57A2D653C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12B62-1151-4C5D-B94F-330EBBD7F551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2699-02D6-4D7E-BACC-F76D541B1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9033C-911B-4FCC-805E-A314F775AD8F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6964-3038-4E83-AB86-605D88D81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53490-00FB-4C81-87DE-1E42EFD6FAA1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87ABE-DF22-4515-AF0F-78D8E90BB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04A2D-F905-4DBD-9AC2-A6490654E1F4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E0AE-C3A9-419C-8E49-DF5B9C2C6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0CED9-A409-454D-A1E6-FBD49D8F4387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A432A-0CFF-473F-B345-97915B0CF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6513-D7EE-4B90-9D41-B6077D0C5407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B73AA-4CDD-4242-A4ED-3A15DB16F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8152A-85B1-4B80-8C64-DBA1B117FED6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D652E-A3F5-4F13-A1B0-16AD60135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5B3DBB-CAB3-42BE-907E-517AE937B089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04D7F9-B4A1-458E-A2EF-36A378100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hyperlink" Target="http://www.youtube.com/watch?v=Ny0TgAWtaxQ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5517357" y="826293"/>
            <a:ext cx="15621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err="1" smtClean="0"/>
              <a:t>Hatche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Gary Paulsen </a:t>
            </a:r>
            <a:endParaRPr lang="en-US" dirty="0"/>
          </a:p>
        </p:txBody>
      </p:sp>
      <p:sp>
        <p:nvSpPr>
          <p:cNvPr id="13316" name="Subtitle 2"/>
          <p:cNvSpPr>
            <a:spLocks/>
          </p:cNvSpPr>
          <p:nvPr/>
        </p:nvSpPr>
        <p:spPr bwMode="auto">
          <a:xfrm>
            <a:off x="1371600" y="24384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6000">
                <a:latin typeface="Impact" pitchFamily="34" charset="0"/>
              </a:rPr>
              <a:t>Text Exploration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2895600" cy="631825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latin typeface="Impact" pitchFamily="34" charset="0"/>
              </a:rPr>
              <a:t>Chapter 3 and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673185"/>
            <a:ext cx="82296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/>
              <a:t>Response</a:t>
            </a:r>
            <a:r>
              <a:rPr lang="en-US" sz="2000" dirty="0"/>
              <a:t>– After reading chapter </a:t>
            </a:r>
            <a:r>
              <a:rPr lang="en-US" sz="2000" dirty="0" smtClean="0"/>
              <a:t>3-4, </a:t>
            </a:r>
            <a:r>
              <a:rPr lang="en-US" sz="2000" dirty="0"/>
              <a:t>make one prediction and ask one question that you have.  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1026" name="Picture 2" descr="http://t2.gstatic.com/images?q=tbn:ANd9GcRwRgfyLkqWCCL5v1DIvwbSxECMjC2vpA5HtuPRnZUwMBcTZn3e:www.tennisbloggers.com/wp-content/uploads/2012/03/crystalbal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6500" y="3345131"/>
            <a:ext cx="4191000" cy="335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2895600" cy="631825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latin typeface="Impact" pitchFamily="34" charset="0"/>
              </a:rPr>
              <a:t>Chapter 3 and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/>
              <a:t>Figurative language</a:t>
            </a:r>
            <a:r>
              <a:rPr lang="en-US" sz="2800" dirty="0"/>
              <a:t>– “All he saw through the windshield were trees, green death trees.” 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What </a:t>
            </a:r>
            <a:r>
              <a:rPr lang="en-US" sz="2800" dirty="0"/>
              <a:t>type of figurative language is this and what does it </a:t>
            </a:r>
            <a:r>
              <a:rPr lang="en-US" sz="2800" dirty="0" smtClean="0"/>
              <a:t>mean</a:t>
            </a:r>
            <a:r>
              <a:rPr lang="en-US" sz="2800" dirty="0"/>
              <a:t>?</a:t>
            </a:r>
          </a:p>
          <a:p>
            <a:r>
              <a:rPr lang="en-US" sz="2800" dirty="0"/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549" y="2286000"/>
            <a:ext cx="1190625" cy="228600"/>
          </a:xfrm>
          <a:prstGeom prst="rect">
            <a:avLst/>
          </a:prstGeom>
          <a:noFill/>
        </p:spPr>
      </p:pic>
      <p:pic>
        <p:nvPicPr>
          <p:cNvPr id="2050" name="Picture 2" descr="http://t3.gstatic.com/images?q=tbn:ANd9GcQ8b0G3pvMq-WZTcKjbioX2EM3Z5t4N4MPWTGkDST1Irq7lIF3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469085"/>
            <a:ext cx="4524375" cy="3388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9200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2895600" cy="631825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latin typeface="Impact" pitchFamily="34" charset="0"/>
              </a:rPr>
              <a:t>Chapter 3 and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Using </a:t>
            </a:r>
            <a:r>
              <a:rPr lang="en-US" sz="2000" b="1" dirty="0"/>
              <a:t>context clues</a:t>
            </a:r>
            <a:r>
              <a:rPr lang="en-US" sz="2000" dirty="0"/>
              <a:t>- “A color came that he had never seen before, a color that exploded in his mind with the pain and he was gone, gone from it all, spiraling out into the world, spiraling out into nothing.”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What </a:t>
            </a:r>
            <a:r>
              <a:rPr lang="en-US" sz="2000" dirty="0"/>
              <a:t>do you think has happened to </a:t>
            </a:r>
            <a:r>
              <a:rPr lang="en-US" sz="2000" dirty="0" smtClean="0"/>
              <a:t>Brian </a:t>
            </a:r>
            <a:r>
              <a:rPr lang="en-US" sz="2000" dirty="0"/>
              <a:t>based on this </a:t>
            </a:r>
            <a:r>
              <a:rPr lang="en-US" sz="2000" dirty="0" smtClean="0"/>
              <a:t>passage</a:t>
            </a:r>
            <a:r>
              <a:rPr lang="en-US" sz="2000" dirty="0"/>
              <a:t>?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549" y="2362200"/>
            <a:ext cx="1190625" cy="228600"/>
          </a:xfrm>
          <a:prstGeom prst="rect">
            <a:avLst/>
          </a:prstGeom>
          <a:noFill/>
        </p:spPr>
      </p:pic>
      <p:pic>
        <p:nvPicPr>
          <p:cNvPr id="3074" name="Picture 2" descr="http://t1.gstatic.com/images?q=tbn:ANd9GcT0-wf5z9vOaaP4yUfonYEIU12BrUatjR-ArZBltT8Ub-d9M_bf:farm2.static.flickr.com/1279/5187013219_a9008b386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1" y="3276601"/>
            <a:ext cx="3581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519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2895600" cy="631825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latin typeface="Impact" pitchFamily="34" charset="0"/>
              </a:rPr>
              <a:t>Chapter 3 and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Making an inference</a:t>
            </a:r>
            <a:r>
              <a:rPr lang="en-US" sz="2000" dirty="0"/>
              <a:t>- “The hot-hate slices of the memory were exact, The Secret.”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What does this mean? Explain!</a:t>
            </a:r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549" y="2133600"/>
            <a:ext cx="1190625" cy="228600"/>
          </a:xfrm>
          <a:prstGeom prst="rect">
            <a:avLst/>
          </a:prstGeom>
          <a:noFill/>
        </p:spPr>
      </p:pic>
      <p:pic>
        <p:nvPicPr>
          <p:cNvPr id="5122" name="Picture 2" descr="http://t2.gstatic.com/images?q=tbn:ANd9GcSr9-HfZbqakwRs7kbDrVgnAWYRqUFRFHks2d3zpQzECUUBrZL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6727" y="3669354"/>
            <a:ext cx="4562475" cy="318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519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2895600" cy="631825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latin typeface="Impact" pitchFamily="34" charset="0"/>
              </a:rPr>
              <a:t>Chapter 3 and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Using context clues</a:t>
            </a:r>
            <a:r>
              <a:rPr lang="en-US" sz="2000" dirty="0"/>
              <a:t>- “He pulled the torn </a:t>
            </a:r>
            <a:r>
              <a:rPr lang="en-US" sz="2000" b="1" dirty="0"/>
              <a:t>remnants </a:t>
            </a:r>
            <a:r>
              <a:rPr lang="en-US" sz="2000" dirty="0"/>
              <a:t>of his windbreaker, pieces really, around his shoulders and tried to hold what heat his body could find.”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What </a:t>
            </a:r>
            <a:r>
              <a:rPr lang="en-US" sz="2000" dirty="0"/>
              <a:t>do you think that the word remnants means in this sentence?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514600"/>
            <a:ext cx="1190625" cy="228600"/>
          </a:xfrm>
          <a:prstGeom prst="rect">
            <a:avLst/>
          </a:prstGeom>
          <a:noFill/>
        </p:spPr>
      </p:pic>
      <p:pic>
        <p:nvPicPr>
          <p:cNvPr id="6146" name="Picture 2" descr="http://t0.gstatic.com/images?q=tbn:ANd9GcS7Kjy53tQetY6zOkMq8ea9mkDIFzFmFA0H4T4D0O_yVJvxATk0:www.creationswap.com/artwork/7/3/31/7336/7331_7336_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0764" y="3674032"/>
            <a:ext cx="2962275" cy="300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519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2895600" cy="631825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latin typeface="Impact" pitchFamily="34" charset="0"/>
              </a:rPr>
              <a:t>Chapter 3 and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 smtClean="0"/>
              <a:t>“Nobody ever mentioned mosquitos and flies.”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828800"/>
            <a:ext cx="1190625" cy="228600"/>
          </a:xfrm>
          <a:prstGeom prst="rect">
            <a:avLst/>
          </a:prstGeom>
          <a:noFill/>
        </p:spPr>
      </p:pic>
      <p:pic>
        <p:nvPicPr>
          <p:cNvPr id="7170" name="Picture 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5534" y="2286000"/>
            <a:ext cx="5838825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75534" y="5562600"/>
            <a:ext cx="5838825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Want to learn more about these vicious creatures?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2685164" y="9108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2895600" cy="631825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latin typeface="Impact" pitchFamily="34" charset="0"/>
              </a:rPr>
              <a:t>Chapter 3 and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5334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9144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7" name="TextBox 3"/>
          <p:cNvSpPr txBox="1">
            <a:spLocks noChangeArrowheads="1"/>
          </p:cNvSpPr>
          <p:nvPr/>
        </p:nvSpPr>
        <p:spPr bwMode="auto">
          <a:xfrm>
            <a:off x="457200" y="1295400"/>
            <a:ext cx="822960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/>
              <a:t>Compare and contrast</a:t>
            </a:r>
            <a:r>
              <a:rPr lang="en-US" sz="2000" dirty="0"/>
              <a:t>-“He thought it was silent, but when he started to listen, really listen, he heard thousands of things.”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In </a:t>
            </a:r>
            <a:r>
              <a:rPr lang="en-US" sz="2000" dirty="0"/>
              <a:t>this scene Brian starts to compare the sights and sound of the forest to the sights and sounds of the city. Below Cite textual evidence of Brian’s comparison. 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 smtClean="0">
                <a:latin typeface="Calibri" pitchFamily="34" charset="0"/>
              </a:rPr>
              <a:t> </a:t>
            </a:r>
          </a:p>
          <a:p>
            <a:r>
              <a:rPr lang="en-US" sz="2000" dirty="0">
                <a:latin typeface="Calibri" pitchFamily="34" charset="0"/>
              </a:rPr>
              <a:t> </a:t>
            </a:r>
          </a:p>
          <a:p>
            <a:r>
              <a:rPr lang="en-US" dirty="0">
                <a:latin typeface="Calibri" pitchFamily="34" charset="0"/>
              </a:rPr>
              <a:t> </a:t>
            </a:r>
          </a:p>
        </p:txBody>
      </p:sp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549" y="2133600"/>
            <a:ext cx="1190625" cy="228600"/>
          </a:xfrm>
          <a:prstGeom prst="rect">
            <a:avLst/>
          </a:prstGeom>
          <a:noFill/>
        </p:spPr>
      </p:pic>
      <p:pic>
        <p:nvPicPr>
          <p:cNvPr id="4098" name="Picture 2" descr="http://t3.gstatic.com/images?q=tbn:ANd9GcR_RU4I6FUaL0000ZK59Be1MLa4hFug6tfZagLT3cf3KtPCWyPCGQ:www.hdwallpapersland.com/wp-content/uploads/2012/08/forest_10-forest-wallpaper-natur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7626" y="4012832"/>
            <a:ext cx="3816942" cy="285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t2.gstatic.com/images?q=tbn:ANd9GcTT6BZwGT5i5aaemLszrtWP1oQqDwqOn6pxUH_U4sQK86ECxv2ieA:1.bp.blogspot.com/_e8R3x33FTC4/TU2Q345JWlI/AAAAAAAAAEE/SwFmB3QpMPU/s1600/City%2BWallpaper%2B1080p%2B%25252826%252529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012832"/>
            <a:ext cx="5105400" cy="285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951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273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Hatche</vt:lpstr>
      <vt:lpstr>Chapter 3 and 4</vt:lpstr>
      <vt:lpstr>Chapter 3 and 4</vt:lpstr>
      <vt:lpstr>Chapter 3 and 4</vt:lpstr>
      <vt:lpstr>Chapter 3 and 4</vt:lpstr>
      <vt:lpstr>Chapter 3 and 4</vt:lpstr>
      <vt:lpstr>Chapter 3 and 4</vt:lpstr>
      <vt:lpstr>Chapter 3 and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Hatche</dc:title>
  <dc:creator>Owner</dc:creator>
  <cp:lastModifiedBy>Pam</cp:lastModifiedBy>
  <cp:revision>26</cp:revision>
  <dcterms:created xsi:type="dcterms:W3CDTF">2012-10-17T00:19:50Z</dcterms:created>
  <dcterms:modified xsi:type="dcterms:W3CDTF">2013-10-26T20:31:02Z</dcterms:modified>
</cp:coreProperties>
</file>