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5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51894-2DAC-4FB5-B836-A15B2F070781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065B0-E902-4424-9CCF-6A4BB7F51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41E43-E432-4013-BEFF-13B724FAFCEC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E4568-F200-4659-9AA1-6ADE1A8D3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1C354-8B8D-4919-B2AB-46850401A8AE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72973-DFA7-419E-A62B-7FD604F92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6BE9-A6AF-485D-B9FD-B0577A0B813C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5E2F1-2A29-4A52-A84B-57A2D653C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12B62-1151-4C5D-B94F-330EBBD7F551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2699-02D6-4D7E-BACC-F76D541B1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9033C-911B-4FCC-805E-A314F775AD8F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6964-3038-4E83-AB86-605D88D81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53490-00FB-4C81-87DE-1E42EFD6FAA1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87ABE-DF22-4515-AF0F-78D8E90BB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04A2D-F905-4DBD-9AC2-A6490654E1F4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E0AE-C3A9-419C-8E49-DF5B9C2C6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0CED9-A409-454D-A1E6-FBD49D8F4387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A432A-0CFF-473F-B345-97915B0CF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6513-D7EE-4B90-9D41-B6077D0C5407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B73AA-4CDD-4242-A4ED-3A15DB16F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8152A-85B1-4B80-8C64-DBA1B117FED6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D652E-A3F5-4F13-A1B0-16AD60135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5B3DBB-CAB3-42BE-907E-517AE937B089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04D7F9-B4A1-458E-A2EF-36A378100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hyperlink" Target="http://www.youtube.com/watch?v=IAHOFarP_90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://www.youtube.com/watch?v=IAHOFarP_9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5517357" y="826293"/>
            <a:ext cx="15621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err="1" smtClean="0"/>
              <a:t>Hatche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Gary Paulsen </a:t>
            </a:r>
            <a:endParaRPr lang="en-US" dirty="0"/>
          </a:p>
        </p:txBody>
      </p:sp>
      <p:sp>
        <p:nvSpPr>
          <p:cNvPr id="13316" name="Subtitle 2"/>
          <p:cNvSpPr>
            <a:spLocks/>
          </p:cNvSpPr>
          <p:nvPr/>
        </p:nvSpPr>
        <p:spPr bwMode="auto">
          <a:xfrm>
            <a:off x="1371600" y="24384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6000">
                <a:latin typeface="Impact" pitchFamily="34" charset="0"/>
              </a:rPr>
              <a:t>Text Exploration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1708944" y="167482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1905000" cy="631825"/>
          </a:xfrm>
        </p:spPr>
        <p:txBody>
          <a:bodyPr/>
          <a:lstStyle/>
          <a:p>
            <a:pPr algn="l" eaLnBrk="1" hangingPunct="1"/>
            <a:r>
              <a:rPr lang="en-US" sz="3200" smtClean="0">
                <a:latin typeface="Impact" pitchFamily="34" charset="0"/>
              </a:rPr>
              <a:t>Chapter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268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“He knew there were procedures, that you could do mouth-to-mouth on victims of heart attacks and push their chests –C.P.R.- but he did not know how to do it and in any case could not do it with the pilot.”</a:t>
            </a:r>
          </a:p>
          <a:p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>
                <a:latin typeface="Calibri" pitchFamily="34" charset="0"/>
              </a:rPr>
              <a:t> </a:t>
            </a:r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124200"/>
            <a:ext cx="1190625" cy="228600"/>
          </a:xfrm>
          <a:prstGeom prst="rect">
            <a:avLst/>
          </a:prstGeom>
          <a:noFill/>
        </p:spPr>
      </p:pic>
      <p:pic>
        <p:nvPicPr>
          <p:cNvPr id="14350" name="Picture 14" descr="CPR_diagram-300x2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581400"/>
            <a:ext cx="4114800" cy="292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1708944" y="167482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itle 1"/>
          <p:cNvSpPr>
            <a:spLocks noGrp="1"/>
          </p:cNvSpPr>
          <p:nvPr>
            <p:ph type="ctrTitle" idx="4294967295"/>
          </p:nvPr>
        </p:nvSpPr>
        <p:spPr>
          <a:xfrm>
            <a:off x="152400" y="76200"/>
            <a:ext cx="1905000" cy="631825"/>
          </a:xfrm>
        </p:spPr>
        <p:txBody>
          <a:bodyPr/>
          <a:lstStyle/>
          <a:p>
            <a:pPr algn="l" eaLnBrk="1" hangingPunct="1"/>
            <a:r>
              <a:rPr lang="en-US" sz="3200" smtClean="0">
                <a:latin typeface="Impact" pitchFamily="34" charset="0"/>
              </a:rPr>
              <a:t>Chapter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>
                    <a:tint val="75000"/>
                  </a:schemeClr>
                </a:solidFill>
              </a:rPr>
              <a:t>Hatchet</a:t>
            </a:r>
            <a:endParaRPr lang="en-US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3557" name="TextBox 3"/>
          <p:cNvSpPr txBox="1">
            <a:spLocks noChangeArrowheads="1"/>
          </p:cNvSpPr>
          <p:nvPr/>
        </p:nvSpPr>
        <p:spPr bwMode="auto">
          <a:xfrm>
            <a:off x="381000" y="1295400"/>
            <a:ext cx="8229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Making an Inference</a:t>
            </a:r>
            <a:r>
              <a:rPr lang="en-US" sz="2000">
                <a:latin typeface="Calibri" pitchFamily="34" charset="0"/>
              </a:rPr>
              <a:t>- Why do you think that Brian is hoping to see a town or village out of the cockpit window?  </a:t>
            </a:r>
          </a:p>
          <a:p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>
                <a:latin typeface="Calibri" pitchFamily="34" charset="0"/>
              </a:rPr>
              <a:t> </a:t>
            </a:r>
          </a:p>
        </p:txBody>
      </p:sp>
      <p:sp>
        <p:nvSpPr>
          <p:cNvPr id="23558" name="TextBox 4"/>
          <p:cNvSpPr txBox="1">
            <a:spLocks noChangeArrowheads="1"/>
          </p:cNvSpPr>
          <p:nvPr/>
        </p:nvSpPr>
        <p:spPr bwMode="auto">
          <a:xfrm>
            <a:off x="533400" y="2362200"/>
            <a:ext cx="82296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“He looked out the window for a moment, hoping to see something , a town or village but there was nothing.”</a:t>
            </a:r>
          </a:p>
          <a:p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>
                <a:latin typeface="Calibri" pitchFamily="34" charset="0"/>
              </a:rPr>
              <a:t> </a:t>
            </a:r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276600"/>
            <a:ext cx="1190625" cy="228600"/>
          </a:xfrm>
          <a:prstGeom prst="rect">
            <a:avLst/>
          </a:prstGeom>
          <a:noFill/>
        </p:spPr>
      </p:pic>
      <p:pic>
        <p:nvPicPr>
          <p:cNvPr id="23561" name="Picture 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3505200"/>
            <a:ext cx="4876800" cy="2595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1708944" y="167482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1905000" cy="631825"/>
          </a:xfrm>
        </p:spPr>
        <p:txBody>
          <a:bodyPr/>
          <a:lstStyle/>
          <a:p>
            <a:pPr algn="l" eaLnBrk="1" hangingPunct="1"/>
            <a:r>
              <a:rPr lang="en-US" sz="3200" smtClean="0">
                <a:latin typeface="Impact" pitchFamily="34" charset="0"/>
              </a:rPr>
              <a:t>Chapter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536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1447800"/>
            <a:ext cx="4876800" cy="2595563"/>
          </a:xfrm>
          <a:prstGeom prst="rect">
            <a:avLst/>
          </a:prstGeom>
          <a:noFill/>
        </p:spPr>
      </p:pic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209800" y="4057650"/>
            <a:ext cx="4876800" cy="3667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bg2"/>
                </a:solidFill>
              </a:rPr>
              <a:t>Want to see a LIVE view from the cockpit?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838200" y="4648200"/>
            <a:ext cx="7931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After watching the film: Give me 6 adjectives and 6 </a:t>
            </a:r>
          </a:p>
          <a:p>
            <a:r>
              <a:rPr lang="en-US" sz="2400"/>
              <a:t>logos that illustrate your adjectives that you think</a:t>
            </a:r>
          </a:p>
          <a:p>
            <a:r>
              <a:rPr lang="en-US" sz="2400"/>
              <a:t>describe the way that Brian is feeling alone in the cockpit.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1708944" y="167482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itle 1"/>
          <p:cNvSpPr>
            <a:spLocks noGrp="1"/>
          </p:cNvSpPr>
          <p:nvPr>
            <p:ph type="ctrTitle" idx="4294967295"/>
          </p:nvPr>
        </p:nvSpPr>
        <p:spPr>
          <a:xfrm>
            <a:off x="152400" y="76200"/>
            <a:ext cx="1905000" cy="631825"/>
          </a:xfrm>
        </p:spPr>
        <p:txBody>
          <a:bodyPr/>
          <a:lstStyle/>
          <a:p>
            <a:pPr algn="l" eaLnBrk="1" hangingPunct="1"/>
            <a:r>
              <a:rPr lang="en-US" sz="3200" smtClean="0">
                <a:latin typeface="Impact" pitchFamily="34" charset="0"/>
              </a:rPr>
              <a:t>Chapter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>
                    <a:tint val="75000"/>
                  </a:schemeClr>
                </a:solidFill>
              </a:rPr>
              <a:t>Hatchet</a:t>
            </a:r>
            <a:endParaRPr lang="en-US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6629" name="TextBox 3"/>
          <p:cNvSpPr txBox="1">
            <a:spLocks noChangeArrowheads="1"/>
          </p:cNvSpPr>
          <p:nvPr/>
        </p:nvSpPr>
        <p:spPr bwMode="auto">
          <a:xfrm>
            <a:off x="381000" y="1295400"/>
            <a:ext cx="8229600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Using </a:t>
            </a:r>
            <a:r>
              <a:rPr lang="en-US" b="1"/>
              <a:t>context clues</a:t>
            </a:r>
            <a:r>
              <a:rPr lang="en-US"/>
              <a:t>- What type of figurative language is the author using and what is he trying to say about Brian’s situation? </a:t>
            </a:r>
          </a:p>
          <a:p>
            <a:r>
              <a:rPr lang="en-US"/>
              <a:t> </a:t>
            </a:r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>
                <a:latin typeface="Calibri" pitchFamily="34" charset="0"/>
              </a:rPr>
              <a:t> </a:t>
            </a:r>
          </a:p>
        </p:txBody>
      </p:sp>
      <p:sp>
        <p:nvSpPr>
          <p:cNvPr id="26630" name="TextBox 4"/>
          <p:cNvSpPr txBox="1">
            <a:spLocks noChangeArrowheads="1"/>
          </p:cNvSpPr>
          <p:nvPr/>
        </p:nvSpPr>
        <p:spPr bwMode="auto">
          <a:xfrm>
            <a:off x="533400" y="2438400"/>
            <a:ext cx="82296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“His own screams mocking him, coming back into his ears.”</a:t>
            </a:r>
            <a:endParaRPr lang="en-US" sz="24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>
                <a:latin typeface="Calibri" pitchFamily="34" charset="0"/>
              </a:rPr>
              <a:t> </a:t>
            </a:r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971800"/>
            <a:ext cx="1190625" cy="228600"/>
          </a:xfrm>
          <a:prstGeom prst="rect">
            <a:avLst/>
          </a:prstGeom>
          <a:noFill/>
        </p:spPr>
      </p:pic>
      <p:pic>
        <p:nvPicPr>
          <p:cNvPr id="26635" name="Picture 11" descr="GalaxyCbRadioDx979Blu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3124200"/>
            <a:ext cx="4953000" cy="3400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1708944" y="167482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itle 1"/>
          <p:cNvSpPr>
            <a:spLocks noGrp="1"/>
          </p:cNvSpPr>
          <p:nvPr>
            <p:ph type="ctrTitle" idx="4294967295"/>
          </p:nvPr>
        </p:nvSpPr>
        <p:spPr>
          <a:xfrm>
            <a:off x="152400" y="76200"/>
            <a:ext cx="1905000" cy="631825"/>
          </a:xfrm>
        </p:spPr>
        <p:txBody>
          <a:bodyPr/>
          <a:lstStyle/>
          <a:p>
            <a:pPr algn="l" eaLnBrk="1" hangingPunct="1"/>
            <a:r>
              <a:rPr lang="en-US" sz="3200" smtClean="0">
                <a:latin typeface="Impact" pitchFamily="34" charset="0"/>
              </a:rPr>
              <a:t>Chapter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>
                    <a:tint val="75000"/>
                  </a:schemeClr>
                </a:solidFill>
              </a:rPr>
              <a:t>Hatchet</a:t>
            </a:r>
            <a:endParaRPr lang="en-US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4582" name="TextBox 4"/>
          <p:cNvSpPr txBox="1">
            <a:spLocks noChangeArrowheads="1"/>
          </p:cNvSpPr>
          <p:nvPr/>
        </p:nvSpPr>
        <p:spPr bwMode="auto">
          <a:xfrm>
            <a:off x="457200" y="1295400"/>
            <a:ext cx="82296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alibri" pitchFamily="34" charset="0"/>
              </a:rPr>
              <a:t>“Headed for the Canadian oil fields to visit my father.”</a:t>
            </a:r>
          </a:p>
          <a:p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>
                <a:latin typeface="Calibri" pitchFamily="34" charset="0"/>
              </a:rPr>
              <a:t> </a:t>
            </a:r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752600"/>
            <a:ext cx="1190625" cy="228600"/>
          </a:xfrm>
          <a:prstGeom prst="rect">
            <a:avLst/>
          </a:prstGeom>
          <a:noFill/>
        </p:spPr>
      </p:pic>
      <p:pic>
        <p:nvPicPr>
          <p:cNvPr id="24587" name="Picture 11" descr="AD2011031744952-1-A%2520drilling%2520rig%25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43025" y="2224088"/>
            <a:ext cx="6505575" cy="4329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2548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1708944" y="167482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itle 1"/>
          <p:cNvSpPr>
            <a:spLocks noGrp="1"/>
          </p:cNvSpPr>
          <p:nvPr>
            <p:ph type="ctrTitle" idx="4294967295"/>
          </p:nvPr>
        </p:nvSpPr>
        <p:spPr>
          <a:xfrm>
            <a:off x="152400" y="76200"/>
            <a:ext cx="1905000" cy="631825"/>
          </a:xfrm>
        </p:spPr>
        <p:txBody>
          <a:bodyPr/>
          <a:lstStyle/>
          <a:p>
            <a:pPr algn="l" eaLnBrk="1" hangingPunct="1"/>
            <a:r>
              <a:rPr lang="en-US" sz="3200" smtClean="0">
                <a:latin typeface="Impact" pitchFamily="34" charset="0"/>
              </a:rPr>
              <a:t>Chapter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>
                    <a:tint val="75000"/>
                  </a:schemeClr>
                </a:solidFill>
              </a:rPr>
              <a:t>Hatchet</a:t>
            </a:r>
            <a:endParaRPr lang="en-US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4582" name="TextBox 4"/>
          <p:cNvSpPr txBox="1">
            <a:spLocks noChangeArrowheads="1"/>
          </p:cNvSpPr>
          <p:nvPr/>
        </p:nvSpPr>
        <p:spPr bwMode="auto">
          <a:xfrm>
            <a:off x="457200" y="1104900"/>
            <a:ext cx="82296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“Those were his choices. He could wait for the plane to run out of gas and fall or he could push the throttle in and make it  happen sooner.” 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  <a:endParaRPr lang="en-US" sz="2000" dirty="0" smtClean="0">
              <a:latin typeface="Calibri" pitchFamily="34" charset="0"/>
            </a:endParaRPr>
          </a:p>
          <a:p>
            <a:endParaRPr lang="en-US" sz="2000" dirty="0">
              <a:latin typeface="Calibri" pitchFamily="34" charset="0"/>
            </a:endParaRPr>
          </a:p>
          <a:p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/>
              <a:t>Faced with Brian’s reality in the airplane, which choice would you make and why would you make that choice? </a:t>
            </a:r>
          </a:p>
          <a:p>
            <a:endParaRPr lang="en-US" sz="200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549" y="2514600"/>
            <a:ext cx="1190625" cy="2286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7967" y="3962400"/>
            <a:ext cx="6212033" cy="279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8250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236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Hatche</vt:lpstr>
      <vt:lpstr>Chapter 2</vt:lpstr>
      <vt:lpstr>Chapter 2</vt:lpstr>
      <vt:lpstr>Chapter 2</vt:lpstr>
      <vt:lpstr>Chapter 2</vt:lpstr>
      <vt:lpstr>Chapter 2</vt:lpstr>
      <vt:lpstr>Chapter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Hatche</dc:title>
  <dc:creator>Owner</dc:creator>
  <cp:lastModifiedBy>Pam</cp:lastModifiedBy>
  <cp:revision>15</cp:revision>
  <dcterms:created xsi:type="dcterms:W3CDTF">2012-10-17T00:19:50Z</dcterms:created>
  <dcterms:modified xsi:type="dcterms:W3CDTF">2013-10-26T20:40:03Z</dcterms:modified>
</cp:coreProperties>
</file>