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45E"/>
    <a:srgbClr val="E747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DC593-BB1C-477D-8F39-FBF79E1476E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AE40-0A4F-424B-929F-47174AAB1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C264-24A4-4066-B510-D22A0BEF0C9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CDCD-0527-4936-BFB6-E336B8B7D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2156-E84D-4065-924D-44359E02CAA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48E9-904C-45EF-B15A-AF7C119CA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514F-1C99-4630-8EEF-8A5A923B63F3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EA7D-67B0-4D4B-A0C0-D9292EBA6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E4B1-1A85-4796-9321-AAAF8FACFF93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7EC6-9DB0-4D51-A9C5-14174CFB2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6F22-BB51-4268-A2A0-7F10C5C6F08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8515-8940-4E3A-AA27-861DB436D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A001-6E06-46E2-8B01-C97184CCCB2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4928-E3D9-4605-89B0-009B0835C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0413-F86A-4D36-97BF-44CE945A25FB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2BAB-31DD-4BFF-8E20-18F794004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4409-6ADA-4808-8A35-462DFBF1D41B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C8E8-25EB-402D-9B43-DC25C0483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479D-76DA-491A-A516-237187C5A96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C0BF-DFB2-4822-8B73-E5D5A4311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059D-5B83-4BA9-88E7-AD97A828D0E3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22F1-2314-4CC2-9691-0F6917A1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73D7F-A5A1-4233-A83D-66162DB4842A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389F51-DC09-43B4-A641-78F421FE9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3528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28600" y="1295400"/>
            <a:ext cx="82296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Anticipation Response</a:t>
            </a:r>
            <a:r>
              <a:rPr lang="en-US"/>
              <a:t>– After reading chapter 14 make one specific </a:t>
            </a:r>
          </a:p>
          <a:p>
            <a:r>
              <a:rPr lang="en-US"/>
              <a:t>prediction and ask one specific question that you have.  </a:t>
            </a:r>
          </a:p>
          <a:p>
            <a:r>
              <a:rPr lang="en-US"/>
              <a:t>  </a:t>
            </a:r>
          </a:p>
          <a:p>
            <a:r>
              <a:rPr lang="en-US"/>
              <a:t> </a:t>
            </a:r>
            <a:endParaRPr lang="en-US" sz="2000"/>
          </a:p>
          <a:p>
            <a:r>
              <a:rPr lang="en-US" sz="2000"/>
              <a:t> </a:t>
            </a:r>
          </a:p>
          <a:p>
            <a:r>
              <a:rPr lang="en-US" sz="2000"/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14342" name="AutoShape 8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AutoShape 10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AutoShape 12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AutoShape 11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AutoShape 13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AutoShape 15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AutoShape 14" descr="Z"/>
          <p:cNvSpPr>
            <a:spLocks noChangeAspect="1" noChangeArrowheads="1"/>
          </p:cNvSpPr>
          <p:nvPr/>
        </p:nvSpPr>
        <p:spPr bwMode="auto">
          <a:xfrm>
            <a:off x="3381375" y="2471738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AutoShape 16" descr="Z"/>
          <p:cNvSpPr>
            <a:spLocks noChangeAspect="1" noChangeArrowheads="1"/>
          </p:cNvSpPr>
          <p:nvPr/>
        </p:nvSpPr>
        <p:spPr bwMode="auto">
          <a:xfrm>
            <a:off x="3381375" y="2471738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AutoShape 16" descr="Z"/>
          <p:cNvSpPr>
            <a:spLocks noChangeAspect="1" noChangeArrowheads="1"/>
          </p:cNvSpPr>
          <p:nvPr/>
        </p:nvSpPr>
        <p:spPr bwMode="auto">
          <a:xfrm>
            <a:off x="3376613" y="2471738"/>
            <a:ext cx="2390775" cy="1914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54" name="AutoShape 18" descr="Z"/>
          <p:cNvSpPr>
            <a:spLocks noChangeAspect="1" noChangeArrowheads="1"/>
          </p:cNvSpPr>
          <p:nvPr/>
        </p:nvSpPr>
        <p:spPr bwMode="auto">
          <a:xfrm>
            <a:off x="3376613" y="2471738"/>
            <a:ext cx="2390775" cy="1914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56" name="AutoShape 20" descr="Z"/>
          <p:cNvSpPr>
            <a:spLocks noChangeAspect="1" noChangeArrowheads="1"/>
          </p:cNvSpPr>
          <p:nvPr/>
        </p:nvSpPr>
        <p:spPr bwMode="auto">
          <a:xfrm>
            <a:off x="3376613" y="2471738"/>
            <a:ext cx="2390775" cy="1914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4358" name="Picture 22" descr="thefu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133600"/>
            <a:ext cx="5524500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Context clues pg 138. </a:t>
            </a:r>
            <a:r>
              <a:rPr lang="en-US"/>
              <a:t>– “So real, so real. And all a dream, but it left him </a:t>
            </a:r>
            <a:r>
              <a:rPr lang="en-US" b="1"/>
              <a:t>intent </a:t>
            </a:r>
            <a:r>
              <a:rPr lang="en-US"/>
              <a:t>on getting meat.”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Give a short definition of the word </a:t>
            </a:r>
            <a:r>
              <a:rPr lang="en-US" b="1"/>
              <a:t>intent </a:t>
            </a:r>
            <a:r>
              <a:rPr lang="en-US"/>
              <a:t>and use the word in a sentence of your own.  </a:t>
            </a:r>
          </a:p>
          <a:p>
            <a:r>
              <a:rPr lang="en-US"/>
              <a:t>  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 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800"/>
          </a:p>
          <a:p>
            <a:endParaRPr lang="en-US" sz="2800"/>
          </a:p>
        </p:txBody>
      </p:sp>
      <p:pic>
        <p:nvPicPr>
          <p:cNvPr id="1536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9" descr="ANd9GcToNr01Dvc9I634i-dfZ749X-DxzQKvoMigNxpIaHrJ3H8lFUpe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8663" y="3810000"/>
            <a:ext cx="20653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15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536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105275"/>
            <a:ext cx="5029200" cy="2466975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04800" y="4114800"/>
            <a:ext cx="5029200" cy="2438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Click to reveal the </a:t>
            </a: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definition of the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3" name="Picture 19" descr="cartoon-man-screaming-thumb124400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7300" y="2819400"/>
            <a:ext cx="2806700" cy="4267200"/>
          </a:xfrm>
          <a:prstGeom prst="rect">
            <a:avLst/>
          </a:prstGeom>
          <a:noFill/>
        </p:spPr>
      </p:pic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Tone pg. 140- </a:t>
            </a:r>
            <a:r>
              <a:rPr lang="en-US" dirty="0"/>
              <a:t> “It had been there all the time, while he was thinking about how to see them, right next to him—right there. He almost screamed.”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why Brian has </a:t>
            </a:r>
            <a:r>
              <a:rPr lang="en-US"/>
              <a:t>become </a:t>
            </a:r>
            <a:r>
              <a:rPr lang="en-US" smtClean="0"/>
              <a:t>so frustrated </a:t>
            </a:r>
            <a:r>
              <a:rPr lang="en-US" dirty="0"/>
              <a:t>and why does he want to scream? Then illustrate how frustrated Brian is becoming.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15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639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AutoShape 11" descr="2Q=="/>
          <p:cNvSpPr>
            <a:spLocks noChangeAspect="1" noChangeArrowheads="1"/>
          </p:cNvSpPr>
          <p:nvPr/>
        </p:nvSpPr>
        <p:spPr bwMode="auto">
          <a:xfrm>
            <a:off x="3338513" y="2500313"/>
            <a:ext cx="2466975" cy="18573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6397" name="Picture 13" descr="ruffed-grouse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581400"/>
            <a:ext cx="4095750" cy="3090863"/>
          </a:xfrm>
          <a:prstGeom prst="rect">
            <a:avLst/>
          </a:prstGeom>
          <a:noFill/>
        </p:spPr>
      </p:pic>
      <p:sp>
        <p:nvSpPr>
          <p:cNvPr id="16401" name="AutoShape 17" descr="2Q=="/>
          <p:cNvSpPr>
            <a:spLocks noChangeAspect="1" noChangeArrowheads="1"/>
          </p:cNvSpPr>
          <p:nvPr/>
        </p:nvSpPr>
        <p:spPr bwMode="auto">
          <a:xfrm>
            <a:off x="3705225" y="2109788"/>
            <a:ext cx="1733550" cy="26384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Citing textual evidence/compare and contrast pg. 142-146. </a:t>
            </a:r>
            <a:r>
              <a:rPr lang="en-US"/>
              <a:t>– Cite textual evidence of the author comparing the process of obtaining, cooking and eating chicken in a civilized environment to obtaining, cooking and eating chicken in the wilderness. </a:t>
            </a:r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 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800"/>
          </a:p>
          <a:p>
            <a:endParaRPr lang="en-US" sz="2800"/>
          </a:p>
        </p:txBody>
      </p:sp>
      <p:pic>
        <p:nvPicPr>
          <p:cNvPr id="20484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15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2048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0425"/>
            <a:ext cx="4267200" cy="3457575"/>
          </a:xfrm>
          <a:prstGeom prst="rect">
            <a:avLst/>
          </a:prstGeom>
          <a:noFill/>
        </p:spPr>
      </p:pic>
      <p:pic>
        <p:nvPicPr>
          <p:cNvPr id="20490" name="Picture 10" descr="POULTRY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4238"/>
            <a:ext cx="4572000" cy="3433762"/>
          </a:xfrm>
          <a:prstGeom prst="rect">
            <a:avLst/>
          </a:prstGeom>
          <a:noFill/>
        </p:spPr>
      </p:pic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429000" y="2362200"/>
            <a:ext cx="21478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rgbClr val="02045E"/>
                </a:solidFill>
              </a:rPr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191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Hatche</vt:lpstr>
      <vt:lpstr>Chapter 15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60</cp:revision>
  <dcterms:created xsi:type="dcterms:W3CDTF">2012-10-17T00:19:50Z</dcterms:created>
  <dcterms:modified xsi:type="dcterms:W3CDTF">2013-10-26T20:37:07Z</dcterms:modified>
</cp:coreProperties>
</file>