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70" r:id="rId5"/>
    <p:sldId id="272" r:id="rId6"/>
    <p:sldId id="271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25A49-9FB5-40C3-BB81-4653BCA6451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1C124-A154-4FBE-90F8-24D489507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2D0B8-7653-4EF2-9EC9-26C6C68F5F9D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C8CF-C4C4-4329-9F6B-88382C786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0BD73-0975-4A65-ADAF-B546DBCF251D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4AB41-2B50-4DBD-A741-0D1717E9A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E09DB-8A6C-4D09-97CE-AF694D6247BA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FAA95-99F2-438E-90B4-BD7EEFB02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16C47-97B7-41B7-AAC9-7E8D3E48A35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9A40-500E-4CCC-9725-1201A6E85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BE824-E458-4483-9759-763903DECB44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D1EF-1E88-4B30-B5CE-5F11AB671A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766A-C646-443A-865C-653F19A624D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B9E0-60A1-4045-82D5-494D530FB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6518F-0C97-43EC-8919-B162984D2937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A6F0-D5BB-4611-AD0D-E3925241C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67DC-3DFD-4F24-A6BB-F851F81728C1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1BD15-2435-42F3-BD13-2D3AA808C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D4939-7DE5-4133-AF04-5FF3B2CE04F6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4CBAF-2752-487E-A8C6-790E38C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B5208-04F8-4F8C-AA45-6ADECBF0C44F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912E7-4DF9-4EB1-A9BC-1BC347B40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E31E06-6AD5-4B15-BE55-A014A21D65A5}" type="datetimeFigureOut">
              <a:rPr lang="en-US"/>
              <a:pPr>
                <a:defRPr/>
              </a:pPr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0E0DE5-61CB-4499-95E2-F807BB04B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hyperlink" Target="http://www.youtube.com/watch?v=S5ixvFGYjp8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5517357" y="826293"/>
            <a:ext cx="15621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err="1" smtClean="0"/>
              <a:t>Hatche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Gary Paulsen </a:t>
            </a:r>
            <a:endParaRPr lang="en-US" dirty="0"/>
          </a:p>
        </p:txBody>
      </p:sp>
      <p:sp>
        <p:nvSpPr>
          <p:cNvPr id="13316" name="Subtitle 2"/>
          <p:cNvSpPr>
            <a:spLocks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6000">
                <a:latin typeface="Impact" pitchFamily="34" charset="0"/>
              </a:rPr>
              <a:t>Text Exploration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3352800" cy="631825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381000"/>
            <a:ext cx="1676400" cy="533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Hatchet</a:t>
            </a:r>
            <a:endParaRPr lang="en-US" b="1" dirty="0"/>
          </a:p>
        </p:txBody>
      </p:sp>
      <p:pic>
        <p:nvPicPr>
          <p:cNvPr id="14340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228600" y="1295400"/>
            <a:ext cx="8229600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Anticipation Response</a:t>
            </a:r>
            <a:r>
              <a:rPr lang="en-US"/>
              <a:t>– After reading chapter 13 make one specific </a:t>
            </a:r>
          </a:p>
          <a:p>
            <a:r>
              <a:rPr lang="en-US"/>
              <a:t>prediction and ask one specific question that you have.  </a:t>
            </a:r>
          </a:p>
          <a:p>
            <a:r>
              <a:rPr lang="en-US"/>
              <a:t>  </a:t>
            </a:r>
          </a:p>
          <a:p>
            <a:r>
              <a:rPr lang="en-US"/>
              <a:t> </a:t>
            </a:r>
            <a:endParaRPr lang="en-US" sz="2000"/>
          </a:p>
          <a:p>
            <a:r>
              <a:rPr lang="en-US" sz="2000"/>
              <a:t> </a:t>
            </a:r>
          </a:p>
          <a:p>
            <a:r>
              <a:rPr lang="en-US" sz="2000"/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 sz="2000">
                <a:latin typeface="Calibri" pitchFamily="34" charset="0"/>
              </a:rPr>
              <a:t> </a:t>
            </a:r>
          </a:p>
          <a:p>
            <a:r>
              <a:rPr lang="en-US">
                <a:latin typeface="Calibri" pitchFamily="34" charset="0"/>
              </a:rPr>
              <a:t> </a:t>
            </a:r>
          </a:p>
        </p:txBody>
      </p:sp>
      <p:sp>
        <p:nvSpPr>
          <p:cNvPr id="14342" name="AutoShape 8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3" name="AutoShape 10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AutoShape 12" descr="2Q=="/>
          <p:cNvSpPr>
            <a:spLocks noChangeAspect="1" noChangeArrowheads="1"/>
          </p:cNvSpPr>
          <p:nvPr/>
        </p:nvSpPr>
        <p:spPr bwMode="auto">
          <a:xfrm>
            <a:off x="3338513" y="25050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AutoShape 11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AutoShape 13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AutoShape 15" descr="Z"/>
          <p:cNvSpPr>
            <a:spLocks noChangeAspect="1" noChangeArrowheads="1"/>
          </p:cNvSpPr>
          <p:nvPr/>
        </p:nvSpPr>
        <p:spPr bwMode="auto">
          <a:xfrm>
            <a:off x="3143250" y="26289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AutoShape 14" descr="Z"/>
          <p:cNvSpPr>
            <a:spLocks noChangeAspect="1" noChangeArrowheads="1"/>
          </p:cNvSpPr>
          <p:nvPr/>
        </p:nvSpPr>
        <p:spPr bwMode="auto">
          <a:xfrm>
            <a:off x="3381375" y="2471738"/>
            <a:ext cx="2381250" cy="1914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14352" name="AutoShape 16" descr="Z"/>
          <p:cNvSpPr>
            <a:spLocks noChangeAspect="1" noChangeArrowheads="1"/>
          </p:cNvSpPr>
          <p:nvPr/>
        </p:nvSpPr>
        <p:spPr bwMode="auto">
          <a:xfrm>
            <a:off x="3381375" y="2471738"/>
            <a:ext cx="2381250" cy="1914525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64796"/>
            <a:ext cx="6629400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Context clues </a:t>
            </a:r>
            <a:r>
              <a:rPr lang="en-US" b="1" dirty="0" err="1"/>
              <a:t>pg</a:t>
            </a:r>
            <a:r>
              <a:rPr lang="en-US" b="1" dirty="0"/>
              <a:t> 124. </a:t>
            </a:r>
            <a:r>
              <a:rPr lang="en-US" dirty="0"/>
              <a:t>– “</a:t>
            </a:r>
            <a:r>
              <a:rPr lang="en-US" b="1" dirty="0"/>
              <a:t>Context clues </a:t>
            </a:r>
            <a:r>
              <a:rPr lang="en-US" b="1" dirty="0" err="1"/>
              <a:t>pg</a:t>
            </a:r>
            <a:r>
              <a:rPr lang="en-US" b="1" dirty="0"/>
              <a:t> 128. </a:t>
            </a:r>
            <a:r>
              <a:rPr lang="en-US" dirty="0"/>
              <a:t>– “There was a way to </a:t>
            </a:r>
            <a:r>
              <a:rPr lang="en-US" b="1" dirty="0"/>
              <a:t>rectify</a:t>
            </a:r>
            <a:r>
              <a:rPr lang="en-US" dirty="0"/>
              <a:t> it, </a:t>
            </a:r>
            <a:r>
              <a:rPr lang="en-US" dirty="0" smtClean="0"/>
              <a:t>make it </a:t>
            </a:r>
            <a:r>
              <a:rPr lang="en-US" dirty="0"/>
              <a:t>all right.”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what the word </a:t>
            </a:r>
            <a:r>
              <a:rPr lang="en-US" b="1" dirty="0"/>
              <a:t>rectify </a:t>
            </a:r>
            <a:r>
              <a:rPr lang="en-US" dirty="0"/>
              <a:t>means and why you believe it means this.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9" descr="ANd9GcToNr01Dvc9I634i-dfZ749X-DxzQKvoMigNxpIaHrJ3H8lFUpe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8663" y="3810000"/>
            <a:ext cx="20653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6396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08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Understanding the text pg. 130- </a:t>
            </a:r>
            <a:r>
              <a:rPr lang="en-US" dirty="0"/>
              <a:t> “He was going to say more, some silly human words…”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the meaning of this quote and why the author chooses to use it. 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2531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2253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t3.gstatic.com/images?q=tbn:ANd9GcQHnkvNudTrbNfaiWT1R1LSKuc0a8TslGHFzURg5mA98RUrE8nb:kids.discovery.com/img/images/skunk-smell-3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1" y="3276601"/>
            <a:ext cx="35814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Background  knowledge pg. 130- </a:t>
            </a:r>
            <a:r>
              <a:rPr lang="en-US" dirty="0" smtClean="0"/>
              <a:t>“The skunk had snapped its rear end up, curved the tail over, and sprayed Brian with a direct shot aimed at his head from less than four feet away.”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1638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4384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16396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94040"/>
            <a:ext cx="6615113" cy="398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620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Figurative Language pg.130-131</a:t>
            </a:r>
            <a:r>
              <a:rPr lang="en-US"/>
              <a:t>– “The smell in the shelter, in his clothes and in his hair was still there now almost a month and a half later.”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Create your own figurative </a:t>
            </a:r>
          </a:p>
          <a:p>
            <a:r>
              <a:rPr lang="en-US"/>
              <a:t>language to describe the </a:t>
            </a:r>
          </a:p>
          <a:p>
            <a:r>
              <a:rPr lang="en-US"/>
              <a:t>smell.  </a:t>
            </a:r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 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  </a:t>
            </a:r>
          </a:p>
          <a:p>
            <a:endParaRPr lang="en-US"/>
          </a:p>
          <a:p>
            <a:r>
              <a:rPr lang="en-US"/>
              <a:t> </a:t>
            </a:r>
          </a:p>
          <a:p>
            <a:r>
              <a:rPr lang="en-US"/>
              <a:t> </a:t>
            </a:r>
            <a:endParaRPr lang="en-US" sz="2800"/>
          </a:p>
          <a:p>
            <a:endParaRPr lang="en-US" sz="2800"/>
          </a:p>
        </p:txBody>
      </p:sp>
      <p:pic>
        <p:nvPicPr>
          <p:cNvPr id="2355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2860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235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ANd9GcT5V3abtSmEw09mtABZ-3zHZW4yyHPXRoxcia-uubCeOU0Lr_hKz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2463800"/>
            <a:ext cx="5867400" cy="439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Tone pg. </a:t>
            </a:r>
            <a:r>
              <a:rPr lang="en-US" b="1" dirty="0" smtClean="0"/>
              <a:t>134- </a:t>
            </a:r>
            <a:r>
              <a:rPr lang="en-US" dirty="0" smtClean="0"/>
              <a:t> </a:t>
            </a:r>
            <a:r>
              <a:rPr lang="en-US" dirty="0"/>
              <a:t>“Not bad, he thought, not bad for somebody who used to have trouble greasing the bearings on his bicycle. Not bad at all.”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the meaning of this quote and describe the tone that Brian is using. 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0483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20488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10" descr="ANd9GcS5UNAAjjWjaaA8glzjuBh1lRbHnR40mnOQxPEuycm1KXJC2YZMM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3400425"/>
            <a:ext cx="4953000" cy="3295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296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Context clues </a:t>
            </a:r>
            <a:r>
              <a:rPr lang="en-US" b="1" dirty="0" err="1"/>
              <a:t>pg</a:t>
            </a:r>
            <a:r>
              <a:rPr lang="en-US" b="1" dirty="0"/>
              <a:t> </a:t>
            </a:r>
            <a:r>
              <a:rPr lang="en-US" b="1" dirty="0" smtClean="0"/>
              <a:t>135. </a:t>
            </a:r>
            <a:r>
              <a:rPr lang="en-US" dirty="0"/>
              <a:t>– “His fish-trash pile of bones and skin and guts was in the pond area and the </a:t>
            </a:r>
            <a:r>
              <a:rPr lang="en-US" b="1" dirty="0"/>
              <a:t>prospect </a:t>
            </a:r>
            <a:r>
              <a:rPr lang="en-US" dirty="0"/>
              <a:t>of food brought them back.”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what the word </a:t>
            </a:r>
            <a:r>
              <a:rPr lang="en-US" b="1" dirty="0" smtClean="0"/>
              <a:t>prospect </a:t>
            </a:r>
            <a:r>
              <a:rPr lang="en-US" dirty="0"/>
              <a:t>means and why you believe it means this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 </a:t>
            </a:r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150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09800"/>
            <a:ext cx="11906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9" descr="ANd9GcToNr01Dvc9I634i-dfZ749X-DxzQKvoMigNxpIaHrJ3H8lFUpe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8663" y="3810000"/>
            <a:ext cx="206533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" descr="http://t0.gstatic.com/images?q=tbn:ANd9GcTQd87nMTILwOx3y0VlR2yzVQDDC37NDFIaJkT1mKDn2oH1WPVExXAOqI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3400709">
            <a:off x="1642269" y="118269"/>
            <a:ext cx="7112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itle 1"/>
          <p:cNvSpPr>
            <a:spLocks/>
          </p:cNvSpPr>
          <p:nvPr/>
        </p:nvSpPr>
        <p:spPr bwMode="auto">
          <a:xfrm>
            <a:off x="0" y="0"/>
            <a:ext cx="3352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>
                <a:latin typeface="Impact" pitchFamily="34" charset="0"/>
              </a:rPr>
              <a:t>Chapter 14</a:t>
            </a:r>
          </a:p>
        </p:txBody>
      </p:sp>
      <p:sp>
        <p:nvSpPr>
          <p:cNvPr id="3" name="Subtitle 2"/>
          <p:cNvSpPr>
            <a:spLocks/>
          </p:cNvSpPr>
          <p:nvPr/>
        </p:nvSpPr>
        <p:spPr bwMode="auto">
          <a:xfrm>
            <a:off x="-76200" y="381000"/>
            <a:ext cx="1676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Hatchet</a:t>
            </a:r>
          </a:p>
        </p:txBody>
      </p:sp>
      <p:pic>
        <p:nvPicPr>
          <p:cNvPr id="21512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75" y="838200"/>
            <a:ext cx="1914525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289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Hatche</vt:lpstr>
      <vt:lpstr>Chapter 14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Hatche</dc:title>
  <dc:creator>Owner</dc:creator>
  <cp:lastModifiedBy>Pam</cp:lastModifiedBy>
  <cp:revision>61</cp:revision>
  <dcterms:created xsi:type="dcterms:W3CDTF">2012-10-17T00:19:50Z</dcterms:created>
  <dcterms:modified xsi:type="dcterms:W3CDTF">2013-10-26T20:36:35Z</dcterms:modified>
</cp:coreProperties>
</file>