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8" r:id="rId5"/>
    <p:sldId id="262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82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08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83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73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75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57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59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79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52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93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9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706D-E396-41DB-BFA1-07809DDB297B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7880-0372-41F4-A958-1F895D440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0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9735">
            <a:off x="100164" y="441774"/>
            <a:ext cx="8724127" cy="604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38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0.gstatic.com/images?q=tbn:ANd9GcTQd87nMTILwOx3y0VlR2yzVQDDC37NDFIaJkT1mKDn2oH1WPVExXAOqI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99291">
            <a:off x="1708661" y="167875"/>
            <a:ext cx="712145" cy="5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TPyClulp2XNmcXo6USyP2eIUhvfOmnYGDFnD1xG__oJbon9oHc:ecx.images-amazon.com/images/I/51GJ8%252BUIt5L._BO2,204,203,200_PIsitb-sticker-arrow-click,TopRight,35,-76_AA300_SH20_OU02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48049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1905000" cy="6318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Impact" pitchFamily="34" charset="0"/>
              </a:rPr>
              <a:t>Chapter 1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16764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Hatchet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2094" y="1180981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Anticipation Response</a:t>
            </a:r>
            <a:r>
              <a:rPr lang="en-US" sz="2000" dirty="0"/>
              <a:t>- Observe the cover and back of the book. Pay attention to the artwork, author's name and read </a:t>
            </a:r>
            <a:r>
              <a:rPr lang="en-US" sz="2000" dirty="0" smtClean="0"/>
              <a:t>the summary </a:t>
            </a:r>
            <a:r>
              <a:rPr lang="en-US" sz="2000" dirty="0"/>
              <a:t>or reviews. Give me 2 predictions of the book and 2 questions that you have about the book.  </a:t>
            </a:r>
          </a:p>
          <a:p>
            <a:r>
              <a:rPr lang="en-US" dirty="0"/>
              <a:t> </a:t>
            </a:r>
          </a:p>
        </p:txBody>
      </p:sp>
      <p:pic>
        <p:nvPicPr>
          <p:cNvPr id="1026" name="Picture 2" descr="http://t0.gstatic.com/images?q=tbn:ANd9GcT81oIbySUvvb-8j6bXrPc0njnNXwZpXYIwEgndTvMNh0e2iBcW9hM-qXyTpA:i684.photobucket.com/albums/vv207/Ancient_Locket/hatch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12" y="38100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RKhv58DI4q0T6Yk-RC_9F8nKmecKZTq-z98Xk6QS2Ugm_XH0fsyg:a1.s6img.com/cdn/box_004/post_14/507041_3534675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95625"/>
            <a:ext cx="1676400" cy="2733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SjO--GShw8XLjBITYtuFNhNcu9UBCUG83wcZg8cYFLuz_Mq29e:i43.tower.com/images/mm101788056/a-literature-unit-for-hatchet-gary-paulsen-paperback-cover-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580" y="3810000"/>
            <a:ext cx="2133600" cy="27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88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0.gstatic.com/images?q=tbn:ANd9GcTQd87nMTILwOx3y0VlR2yzVQDDC37NDFIaJkT1mKDn2oH1WPVExXAOqI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99291">
            <a:off x="1708661" y="167875"/>
            <a:ext cx="712145" cy="5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1905000" cy="6318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Impact" pitchFamily="34" charset="0"/>
              </a:rPr>
              <a:t>Chapter 1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16764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Hatchet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440" y="3429000"/>
            <a:ext cx="917389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7" y="1582341"/>
            <a:ext cx="822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Cessna</a:t>
            </a:r>
            <a:r>
              <a:rPr lang="en-US" sz="2000" b="1" dirty="0" smtClean="0"/>
              <a:t> </a:t>
            </a:r>
            <a:endParaRPr lang="en-US" sz="2000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4846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1905000" cy="6318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Impact" pitchFamily="34" charset="0"/>
              </a:rPr>
              <a:t>Chapter 1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16764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Hatchet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092" y="1929842"/>
            <a:ext cx="2584708" cy="8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43232"/>
            <a:ext cx="71544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Looking at the map on the board and </a:t>
            </a:r>
            <a:r>
              <a:rPr lang="en-US" sz="2000" b="1" dirty="0"/>
              <a:t>citing</a:t>
            </a:r>
            <a:r>
              <a:rPr lang="en-US" sz="2000" dirty="0"/>
              <a:t> the text, where do you think that the plane is going</a:t>
            </a:r>
            <a:r>
              <a:rPr lang="en-US" sz="2000" dirty="0" smtClean="0"/>
              <a:t>? </a:t>
            </a:r>
          </a:p>
          <a:p>
            <a:endParaRPr lang="en-US" sz="2000" dirty="0"/>
          </a:p>
          <a:p>
            <a:r>
              <a:rPr lang="en-US" sz="2000" dirty="0" smtClean="0"/>
              <a:t>REMEMBER, citing text requires that you pull the information WORD FOR WORD from the book and put them in quotation marks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6691"/>
            <a:ext cx="6261505" cy="496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02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878222"/>
            <a:ext cx="5457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t0.gstatic.com/images?q=tbn:ANd9GcTQd87nMTILwOx3y0VlR2yzVQDDC37NDFIaJkT1mKDn2oH1WPVExXAOqI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99291">
            <a:off x="1708661" y="167875"/>
            <a:ext cx="712145" cy="5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1905000" cy="6318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Impact" pitchFamily="34" charset="0"/>
              </a:rPr>
              <a:t>Chapter 1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16764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Hatchet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</a:t>
            </a:r>
            <a:r>
              <a:rPr lang="en-US" sz="2000" b="1" dirty="0"/>
              <a:t>context clues</a:t>
            </a:r>
            <a:r>
              <a:rPr lang="en-US" sz="2000" dirty="0"/>
              <a:t>, what do you think that the word </a:t>
            </a:r>
            <a:r>
              <a:rPr lang="en-US" sz="2000" b="1" dirty="0"/>
              <a:t>catalog</a:t>
            </a:r>
            <a:r>
              <a:rPr lang="en-US" sz="2000" dirty="0"/>
              <a:t> means in this sentence?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764" y="2109474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“Now Brian sat, looking out the window with the roar thundering through his ears, and tried to </a:t>
            </a:r>
            <a:r>
              <a:rPr lang="en-US" sz="2400" b="1" dirty="0" smtClean="0">
                <a:solidFill>
                  <a:srgbClr val="FF0000"/>
                </a:solidFill>
              </a:rPr>
              <a:t>catalog</a:t>
            </a:r>
            <a:r>
              <a:rPr lang="en-US" sz="2400" dirty="0" smtClean="0"/>
              <a:t> what had led up to his taking this flight.”</a:t>
            </a:r>
            <a:endParaRPr lang="en-US" sz="24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Pg. 2, paragraph 3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9588"/>
            <a:ext cx="3276600" cy="166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301278" y="3654384"/>
            <a:ext cx="5770418" cy="2819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Click to reveal the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definition of the word.</a:t>
            </a:r>
          </a:p>
        </p:txBody>
      </p:sp>
    </p:spTree>
    <p:extLst>
      <p:ext uri="{BB962C8B-B14F-4D97-AF65-F5344CB8AC3E}">
        <p14:creationId xmlns:p14="http://schemas.microsoft.com/office/powerpoint/2010/main" xmlns="" val="26930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0.gstatic.com/images?q=tbn:ANd9GcTQd87nMTILwOx3y0VlR2yzVQDDC37NDFIaJkT1mKDn2oH1WPVExXAOqI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99291">
            <a:off x="1708661" y="167875"/>
            <a:ext cx="712145" cy="5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1905000" cy="6318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Impact" pitchFamily="34" charset="0"/>
              </a:rPr>
              <a:t>Chapter 1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16764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Hatchet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Making a Prediction</a:t>
            </a:r>
            <a:r>
              <a:rPr lang="en-US" sz="2000" dirty="0"/>
              <a:t>- Why do you think that the author has the pilot let Brian fly the plane for a bit? 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391400" cy="41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0" y="221673"/>
            <a:ext cx="6259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 when the pilot lets Brian fly for a little while. </a:t>
            </a:r>
            <a:endParaRPr lang="en-US" sz="1200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905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293" y="3733800"/>
            <a:ext cx="5549257" cy="282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0.gstatic.com/images?q=tbn:ANd9GcTQd87nMTILwOx3y0VlR2yzVQDDC37NDFIaJkT1mKDn2oH1WPVExXAOqI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99291">
            <a:off x="1708661" y="167875"/>
            <a:ext cx="712145" cy="5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1905000" cy="6318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Impact" pitchFamily="34" charset="0"/>
              </a:rPr>
              <a:t>Chapter 1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16764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Hatchet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</a:t>
            </a:r>
            <a:r>
              <a:rPr lang="en-US" sz="2000" b="1" dirty="0"/>
              <a:t>context clues</a:t>
            </a:r>
            <a:r>
              <a:rPr lang="en-US" sz="2000" dirty="0"/>
              <a:t>, what do you think that the word </a:t>
            </a:r>
            <a:r>
              <a:rPr lang="en-US" sz="2000" b="1" dirty="0" smtClean="0"/>
              <a:t>humor</a:t>
            </a:r>
            <a:r>
              <a:rPr lang="en-US" sz="2000" dirty="0" smtClean="0"/>
              <a:t> </a:t>
            </a:r>
            <a:r>
              <a:rPr lang="en-US" sz="2000" dirty="0"/>
              <a:t>means in this sentence?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82" y="2095619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“He still felt bad for not speaking to her, and so to </a:t>
            </a:r>
            <a:r>
              <a:rPr lang="en-US" sz="2400" b="1" dirty="0" smtClean="0">
                <a:solidFill>
                  <a:srgbClr val="FF0000"/>
                </a:solidFill>
              </a:rPr>
              <a:t>humor</a:t>
            </a:r>
            <a:r>
              <a:rPr lang="en-US" sz="2400" dirty="0" smtClean="0"/>
              <a:t> her he loosened his belt and pulled the right side out and put the hatchet on and rethreaded the belt.”</a:t>
            </a:r>
            <a:endParaRPr lang="en-US" sz="24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Pg. 9, paragraph 1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9588"/>
            <a:ext cx="3276600" cy="166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345873" y="3733800"/>
            <a:ext cx="5770418" cy="2819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Click to reveal the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definition of the word.</a:t>
            </a:r>
          </a:p>
        </p:txBody>
      </p:sp>
    </p:spTree>
    <p:extLst>
      <p:ext uri="{BB962C8B-B14F-4D97-AF65-F5344CB8AC3E}">
        <p14:creationId xmlns:p14="http://schemas.microsoft.com/office/powerpoint/2010/main" xmlns="" val="20364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0.gstatic.com/images?q=tbn:ANd9GcTQd87nMTILwOx3y0VlR2yzVQDDC37NDFIaJkT1mKDn2oH1WPVExXAOqI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99291">
            <a:off x="1708661" y="167875"/>
            <a:ext cx="712145" cy="5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1905000" cy="6318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Impact" pitchFamily="34" charset="0"/>
              </a:rPr>
              <a:t>Chapter 1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16764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Hatchet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743" y="22098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Making a Prediction</a:t>
            </a:r>
            <a:r>
              <a:rPr lang="en-US" sz="2000" dirty="0"/>
              <a:t>- </a:t>
            </a:r>
            <a:r>
              <a:rPr lang="en-US" sz="2000" dirty="0" smtClean="0"/>
              <a:t>What literary technique does the author use and why is he using it? 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228600"/>
            <a:ext cx="6259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 when Brian remembers back to his ride to the airport with his mother. </a:t>
            </a:r>
            <a:endParaRPr lang="en-US" sz="1200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8585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0.gstatic.com/images?q=tbn:ANd9GcTQd87nMTILwOx3y0VlR2yzVQDDC37NDFIaJkT1mKDn2oH1WPVExXAOqI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99291">
            <a:off x="1708661" y="167875"/>
            <a:ext cx="712145" cy="5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1905000" cy="6318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Impact" pitchFamily="34" charset="0"/>
              </a:rPr>
              <a:t>Chapter 1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1676400" cy="53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Hatchet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22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Cite</a:t>
            </a:r>
            <a:r>
              <a:rPr lang="en-US" sz="2000" dirty="0" smtClean="0"/>
              <a:t> use of figurative language</a:t>
            </a:r>
            <a:r>
              <a:rPr lang="en-US" sz="2000" dirty="0"/>
              <a:t> </a:t>
            </a:r>
            <a:r>
              <a:rPr lang="en-US" sz="2000" dirty="0" smtClean="0"/>
              <a:t>from chapter 1</a:t>
            </a:r>
          </a:p>
          <a:p>
            <a:endParaRPr lang="en-US" sz="2000" dirty="0"/>
          </a:p>
          <a:p>
            <a:r>
              <a:rPr lang="en-US" sz="2000" dirty="0"/>
              <a:t>REMEMBER, citing text requires that you pull the information WORD FOR WORD from the book and put them in quotation </a:t>
            </a:r>
            <a:r>
              <a:rPr lang="en-US" sz="2000" dirty="0" smtClean="0"/>
              <a:t>marks.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" y="2590800"/>
            <a:ext cx="8496300" cy="424731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Simile, Metaphor, Hyperbole, Personification, Onomatopoeia, Alliteration, Idiom,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Cliché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2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343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Chapter 1</vt:lpstr>
      <vt:lpstr>Chapter 1</vt:lpstr>
      <vt:lpstr>Chapter 1</vt:lpstr>
      <vt:lpstr>Chapter 1</vt:lpstr>
      <vt:lpstr>Chapter 1</vt:lpstr>
      <vt:lpstr>Chapter 1</vt:lpstr>
      <vt:lpstr>Chapter 1</vt:lpstr>
      <vt:lpstr>Chapter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Hatche</dc:title>
  <dc:creator>Owner</dc:creator>
  <cp:lastModifiedBy>Pam</cp:lastModifiedBy>
  <cp:revision>9</cp:revision>
  <dcterms:created xsi:type="dcterms:W3CDTF">2012-10-17T00:19:50Z</dcterms:created>
  <dcterms:modified xsi:type="dcterms:W3CDTF">2013-10-26T22:23:21Z</dcterms:modified>
</cp:coreProperties>
</file>